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EFBCA19-5896-4D48-BDFB-948D55AB90FB}">
          <p14:sldIdLst>
            <p14:sldId id="256"/>
            <p14:sldId id="257"/>
            <p14:sldId id="258"/>
            <p14:sldId id="261"/>
            <p14:sldId id="262"/>
            <p14:sldId id="263"/>
            <p14:sldId id="259"/>
            <p14:sldId id="264"/>
            <p14:sldId id="260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5E4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7" Type="http://schemas.openxmlformats.org/officeDocument/2006/relationships/image" Target="../media/image39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9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Relationship Id="rId9" Type="http://schemas.openxmlformats.org/officeDocument/2006/relationships/image" Target="../media/image3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C3901A-6DF0-45C2-B264-179078B07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C16BD2F-3F3D-4C6C-A925-21402D2CC4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0ABA3B-F81F-4D88-AFFF-038D7B14A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2FB94B-915A-4DA6-BC19-9919D0AFE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38E119-5FFB-4C19-89D1-D4888836E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5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75BA71-FB81-41B9-86E9-8791F2B71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9C441B9-B181-4F53-A883-C9D96E0AA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514ABA-9168-491E-ABD3-DA006B52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C049EE-FCAF-47BA-8BD4-79C20913F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99BD83-FE4D-4A27-9C1E-2BD1CF1EA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51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C3F240-7389-4C88-BA47-ED79336802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294BB98-670B-4424-973D-B667BC6C6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7CE548-9D74-4EB9-B434-8D21883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782DC4E-D9F6-4292-B9AD-295E0BF8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261DB9F-7F95-4AE5-95C2-36674FC4D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738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8D9F6-10C1-44E6-BC51-B3E7AFD1C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F82A50-91EF-4FE2-9494-C832BF00F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4D21BB1-BC4F-4FF7-8BCE-3C521B561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B7EFBF-A48A-4020-9080-FD69541C0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7945E7-4E9A-44DC-B281-F04D5509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4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21690D9-3CFC-4795-AB74-98302198D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CB129FB-6900-4E5F-9DF9-7504A3B6D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C03EE7-0AA1-4FA5-AD44-7B646320A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D3A847-AC2D-404D-B43E-902D2E9D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202905D-DF6F-4886-BF7D-9C83A223E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2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213CA9-1B9A-4AFC-86E6-4B96C8360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EA8B399-09C7-40AE-8C27-1B17F222A6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420A509-7585-4675-BADA-09DB220E7E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58FFE2-7424-454B-A894-F50D86B5E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B1D1D6-A823-49E4-9FCF-C280F59E7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D8E394C-48EC-47FF-A2F6-1E571A7B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784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931FFC-A2C3-4CB4-AF2C-E6F4F6BD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757916A-E5EE-4A42-BC3B-23E412247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15C67B0-5374-41DA-BB04-AE3CA65359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4A393A8-F234-42BA-9501-6768FC2D9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4F3D9C9-2DF4-4317-BE4B-270C50EBFF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0E3F9A-7688-479A-A775-D9306E262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17CC30C-0F66-402C-896B-893A672DB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8BD2AE94-349E-4986-AD3D-487CA5467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2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FF3E1C-E0BF-4549-BFFF-DD1CF27EA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34FB87E-ABAE-4B63-A6E7-2262AFC35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C8CDFB5-1CF3-4C16-86A1-37C544166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F9AF0A-159A-4FD7-A7D0-24DA14EE0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6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E521DF6-2009-4AAE-A412-FAA7FE025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329301F-4416-414B-888D-A1F8642C5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0BAE53-A3E4-45BD-A7B8-CA2130A6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80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36EAEA-AE2C-4F79-A54B-D327A93A6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032A52-89E0-41C0-AC8E-FC6AF01F6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6BC3CB-10A0-45FA-B128-E4A0C5C918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407FD56-EE37-419D-AE05-E876575AE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B237AC-FAFD-4650-B8CB-EEC29742B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B2EDD8-53B3-471E-AEF7-D270623A8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02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BC8B51-993B-4BF4-806E-EDD78BF1C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557B0A-301B-4167-8C72-97A9EBF0F0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2CAB47C-F4FF-4994-A33B-2C06D6595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A00622-874A-4BF3-AF75-BB53D4AC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EFAC5E-AD85-4433-BF1A-F7FB68E07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77B7791-2C55-47F0-807B-A10D0B54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4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8615ECB-BA8F-4361-A1F5-B4873013F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EFEAF3-C5F9-4776-A855-21066399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EDFD5-FE3B-4D3D-848F-915C2449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E84C-DB88-4438-B3E1-CAF7CCC35364}" type="datetimeFigureOut">
              <a:rPr lang="en-US" smtClean="0"/>
              <a:t>30/06/2022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24AB75-AF9B-4E8A-9E1D-A9D87AE1F6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D8E5C6-E052-4EE4-AAA8-7D35BF7262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A6351-1B37-40A1-9CFA-61283A639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9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oleObject" Target="../embeddings/oleObject30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7.wmf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4.wmf"/><Relationship Id="rId11" Type="http://schemas.openxmlformats.org/officeDocument/2006/relationships/oleObject" Target="../embeddings/oleObject29.bin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10" Type="http://schemas.openxmlformats.org/officeDocument/2006/relationships/image" Target="../media/image36.wmf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3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8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7.w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4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7E9D1B-B50E-4721-8A35-199B42CD8B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63095" y="1720160"/>
            <a:ext cx="9144000" cy="1927528"/>
          </a:xfrm>
        </p:spPr>
        <p:txBody>
          <a:bodyPr>
            <a:normAutofit fontScale="90000"/>
          </a:bodyPr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b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</a:br>
            <a:r>
              <a:rPr lang="vi-VN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3FD51EE-0C4F-4DC2-9905-B2EE6D07A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7363" y="1205862"/>
            <a:ext cx="9144000" cy="1655762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2 SỐ NGUYÊN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0ECE7F0-E66C-4E5D-8761-FB51CCBD23BE}"/>
              </a:ext>
            </a:extLst>
          </p:cNvPr>
          <p:cNvGrpSpPr/>
          <p:nvPr/>
        </p:nvGrpSpPr>
        <p:grpSpPr>
          <a:xfrm>
            <a:off x="2201197" y="4481146"/>
            <a:ext cx="6418521" cy="1005254"/>
            <a:chOff x="2209800" y="4282605"/>
            <a:chExt cx="4743450" cy="522395"/>
          </a:xfrm>
        </p:grpSpPr>
        <p:graphicFrame>
          <p:nvGraphicFramePr>
            <p:cNvPr id="5" name="Object 4">
              <a:extLst>
                <a:ext uri="{FF2B5EF4-FFF2-40B4-BE49-F238E27FC236}">
                  <a16:creationId xmlns:a16="http://schemas.microsoft.com/office/drawing/2014/main" xmlns="" id="{2D03BA9A-F67C-46CE-A14E-2E9EF2BD991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359812"/>
                </p:ext>
              </p:extLst>
            </p:nvPr>
          </p:nvGraphicFramePr>
          <p:xfrm>
            <a:off x="2343930" y="4497025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" name="Equation" r:id="rId3" imgW="2158920" imgH="203040" progId="Equation.DSMT4">
                    <p:embed/>
                  </p:oleObj>
                </mc:Choice>
                <mc:Fallback>
                  <p:oleObj name="Equation" r:id="rId3" imgW="2158920" imgH="20304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xmlns="" id="{C781484C-D626-4AA0-98D5-6734FA9970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43930" y="4497025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8081A35F-7462-4DA0-81AF-6C92ADB479DB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xmlns="" id="{6B4ABA53-4489-43EC-97A0-4430E3D79D8D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ln w="28575">
                <a:solidFill>
                  <a:srgbClr val="FFC000"/>
                </a:solidFill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E7BC8572-15A3-43E0-8779-BB5C66487708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xmlns="" id="{D334E801-1061-4CBC-B36A-5BEB8F39C7FF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xmlns="" id="{B813BE46-D454-4A16-8D75-A953ED4D79CC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xmlns="" id="{AB5FEA25-DB5C-43DF-91D5-DAD50DE3CD2A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xmlns="" id="{1E0CA7C7-9022-4B0C-9968-B0D4C1FB58D6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652D8DCF-DB99-408F-878F-5DB6792292DA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xmlns="" id="{84083E08-FB50-4526-9305-5BC051EAE06F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xmlns="" id="{95024DAC-BAD1-46BD-A885-2694D8824116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xmlns="" id="{F6AA76D6-A85A-41F2-B0D5-145236C432EB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pic>
        <p:nvPicPr>
          <p:cNvPr id="2050" name="Picture 2" descr="Hoasun Des Arts - Tòa Landmark 81 (Hoasun Des Arts - Landmark 81 Tower) Hồ  Chí Minh, Việt Nam: Agoda.com có giá rẻ nhất">
            <a:extLst>
              <a:ext uri="{FF2B5EF4-FFF2-40B4-BE49-F238E27FC236}">
                <a16:creationId xmlns:a16="http://schemas.microsoft.com/office/drawing/2014/main" xmlns="" id="{B0E8C4C2-6E06-4A83-B3B6-76D6174A3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11" y="3632604"/>
            <a:ext cx="2898377" cy="3162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xmlns="" id="{481B59DE-D275-4AF4-B5B9-1B42975696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4" y="4128336"/>
            <a:ext cx="253206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4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87EF9A9-5CA4-4685-9B46-D1565F52C843}"/>
              </a:ext>
            </a:extLst>
          </p:cNvPr>
          <p:cNvSpPr txBox="1">
            <a:spLocks/>
          </p:cNvSpPr>
          <p:nvPr/>
        </p:nvSpPr>
        <p:spPr>
          <a:xfrm>
            <a:off x="518160" y="159194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918BBD16-DAA2-4B56-8A00-2116CACF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8014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diễn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7D5CF961-0600-4519-B738-4B3F54C093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343906"/>
              </p:ext>
            </p:extLst>
          </p:nvPr>
        </p:nvGraphicFramePr>
        <p:xfrm>
          <a:off x="1758696" y="1247330"/>
          <a:ext cx="3150616" cy="3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Equation" r:id="rId3" imgW="1523880" imgH="190440" progId="Equation.DSMT4">
                  <p:embed/>
                </p:oleObj>
              </mc:Choice>
              <mc:Fallback>
                <p:oleObj name="Equation" r:id="rId3" imgW="15238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8696" y="1247330"/>
                        <a:ext cx="3150616" cy="39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2519F42-D344-400B-9197-701F471CC2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39267"/>
              </p:ext>
            </p:extLst>
          </p:nvPr>
        </p:nvGraphicFramePr>
        <p:xfrm>
          <a:off x="1763453" y="2228940"/>
          <a:ext cx="5035359" cy="393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5" imgW="2273040" imgH="177480" progId="Equation.DSMT4">
                  <p:embed/>
                </p:oleObj>
              </mc:Choice>
              <mc:Fallback>
                <p:oleObj name="Equation" r:id="rId5" imgW="227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453" y="2228940"/>
                        <a:ext cx="5035359" cy="3938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91A649CF-A5C8-4679-9BAD-FF740893DF01}"/>
              </a:ext>
            </a:extLst>
          </p:cNvPr>
          <p:cNvGrpSpPr/>
          <p:nvPr/>
        </p:nvGrpSpPr>
        <p:grpSpPr>
          <a:xfrm>
            <a:off x="3977134" y="1022123"/>
            <a:ext cx="6611112" cy="3778442"/>
            <a:chOff x="3422972" y="2909910"/>
            <a:chExt cx="6611112" cy="3778442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xmlns="" id="{1513E9F6-7694-4E38-829B-CD5A0EBF733D}"/>
                </a:ext>
              </a:extLst>
            </p:cNvPr>
            <p:cNvGrpSpPr/>
            <p:nvPr/>
          </p:nvGrpSpPr>
          <p:grpSpPr>
            <a:xfrm>
              <a:off x="3422972" y="2909910"/>
              <a:ext cx="6611112" cy="3778442"/>
              <a:chOff x="3422972" y="2909910"/>
              <a:chExt cx="6611112" cy="3778442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xmlns="" id="{4048F8E8-9D6D-4916-972E-EE9468221024}"/>
                  </a:ext>
                </a:extLst>
              </p:cNvPr>
              <p:cNvCxnSpPr/>
              <p:nvPr/>
            </p:nvCxnSpPr>
            <p:spPr>
              <a:xfrm>
                <a:off x="3422972" y="4793688"/>
                <a:ext cx="6611112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xmlns="" id="{C9238D20-DBA5-4994-9106-53D4CC5367FD}"/>
                  </a:ext>
                </a:extLst>
              </p:cNvPr>
              <p:cNvGrpSpPr/>
              <p:nvPr/>
            </p:nvGrpSpPr>
            <p:grpSpPr>
              <a:xfrm rot="18748000">
                <a:off x="4773443" y="2743059"/>
                <a:ext cx="3778442" cy="4112144"/>
                <a:chOff x="2249424" y="3908656"/>
                <a:chExt cx="2746248" cy="2717696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xmlns="" id="{9CAB6207-CA17-451F-8EF1-89DC1313161B}"/>
                    </a:ext>
                  </a:extLst>
                </p:cNvPr>
                <p:cNvCxnSpPr/>
                <p:nvPr/>
              </p:nvCxnSpPr>
              <p:spPr>
                <a:xfrm flipH="1">
                  <a:off x="2249424" y="3908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xmlns="" id="{4B2CE592-DE02-4C68-9184-2A98425C553D}"/>
                    </a:ext>
                  </a:extLst>
                </p:cNvPr>
                <p:cNvCxnSpPr/>
                <p:nvPr/>
              </p:nvCxnSpPr>
              <p:spPr>
                <a:xfrm flipH="1">
                  <a:off x="2401824" y="4061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xmlns="" id="{FF68A1F7-20F6-479F-9D55-2B122042F94C}"/>
                    </a:ext>
                  </a:extLst>
                </p:cNvPr>
                <p:cNvCxnSpPr/>
                <p:nvPr/>
              </p:nvCxnSpPr>
              <p:spPr>
                <a:xfrm flipH="1">
                  <a:off x="2554224" y="4213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xmlns="" id="{02EFDD0F-5BB1-4C51-9C6B-AFD4DD7B5792}"/>
                    </a:ext>
                  </a:extLst>
                </p:cNvPr>
                <p:cNvCxnSpPr/>
                <p:nvPr/>
              </p:nvCxnSpPr>
              <p:spPr>
                <a:xfrm flipH="1">
                  <a:off x="2706624" y="43658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xmlns="" id="{459347BA-43F0-4258-B06A-1663BD069A53}"/>
                    </a:ext>
                  </a:extLst>
                </p:cNvPr>
                <p:cNvCxnSpPr/>
                <p:nvPr/>
              </p:nvCxnSpPr>
              <p:spPr>
                <a:xfrm flipH="1">
                  <a:off x="2859024" y="45182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40F6F81F-B9A5-4754-B0E1-9AA13F0B624F}"/>
                    </a:ext>
                  </a:extLst>
                </p:cNvPr>
                <p:cNvCxnSpPr/>
                <p:nvPr/>
              </p:nvCxnSpPr>
              <p:spPr>
                <a:xfrm flipH="1">
                  <a:off x="3011424" y="4670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B8A47C95-5A17-4C45-A091-4095A222F7D7}"/>
                    </a:ext>
                  </a:extLst>
                </p:cNvPr>
                <p:cNvCxnSpPr/>
                <p:nvPr/>
              </p:nvCxnSpPr>
              <p:spPr>
                <a:xfrm flipH="1">
                  <a:off x="3163824" y="4823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79C8D322-223D-4560-9908-91E3EC397C96}"/>
                    </a:ext>
                  </a:extLst>
                </p:cNvPr>
                <p:cNvCxnSpPr/>
                <p:nvPr/>
              </p:nvCxnSpPr>
              <p:spPr>
                <a:xfrm flipH="1">
                  <a:off x="3316224" y="4975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371674D4-F65E-447D-A86D-1AD1FFF0E477}"/>
                    </a:ext>
                  </a:extLst>
                </p:cNvPr>
                <p:cNvCxnSpPr/>
                <p:nvPr/>
              </p:nvCxnSpPr>
              <p:spPr>
                <a:xfrm flipH="1">
                  <a:off x="3468624" y="51278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9B26CD45-B452-454C-A77E-5821FCA12E92}"/>
                    </a:ext>
                  </a:extLst>
                </p:cNvPr>
                <p:cNvCxnSpPr/>
                <p:nvPr/>
              </p:nvCxnSpPr>
              <p:spPr>
                <a:xfrm flipH="1">
                  <a:off x="3621024" y="52802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39690D0B-AC14-4C03-9C00-E172F54C14DE}"/>
                    </a:ext>
                  </a:extLst>
                </p:cNvPr>
                <p:cNvCxnSpPr/>
                <p:nvPr/>
              </p:nvCxnSpPr>
              <p:spPr>
                <a:xfrm flipH="1">
                  <a:off x="3773424" y="5432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FFE2166C-9C24-45BA-B583-C89647D45C15}"/>
                    </a:ext>
                  </a:extLst>
                </p:cNvPr>
                <p:cNvCxnSpPr/>
                <p:nvPr/>
              </p:nvCxnSpPr>
              <p:spPr>
                <a:xfrm flipH="1">
                  <a:off x="3925824" y="5585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7BC19E4B-7B0D-4C15-922E-2CAF90EF9341}"/>
                    </a:ext>
                  </a:extLst>
                </p:cNvPr>
                <p:cNvCxnSpPr/>
                <p:nvPr/>
              </p:nvCxnSpPr>
              <p:spPr>
                <a:xfrm flipH="1">
                  <a:off x="4078224" y="5737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xmlns="" id="{701BBD71-5D69-484A-AD3F-DABB774FA1F8}"/>
                    </a:ext>
                  </a:extLst>
                </p:cNvPr>
                <p:cNvCxnSpPr/>
                <p:nvPr/>
              </p:nvCxnSpPr>
              <p:spPr>
                <a:xfrm flipH="1">
                  <a:off x="4230624" y="58898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xmlns="" id="{5AA89DA9-9D01-4808-8651-082DB5DEB4E8}"/>
                    </a:ext>
                  </a:extLst>
                </p:cNvPr>
                <p:cNvCxnSpPr/>
                <p:nvPr/>
              </p:nvCxnSpPr>
              <p:spPr>
                <a:xfrm flipH="1">
                  <a:off x="4383024" y="60422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xmlns="" id="{8CEA1F64-451D-4E41-BD18-8C1903E9ACDA}"/>
                    </a:ext>
                  </a:extLst>
                </p:cNvPr>
                <p:cNvCxnSpPr/>
                <p:nvPr/>
              </p:nvCxnSpPr>
              <p:spPr>
                <a:xfrm flipH="1">
                  <a:off x="4535424" y="61946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xmlns="" id="{C039E453-8469-493F-A6C0-E547016CFC8B}"/>
                    </a:ext>
                  </a:extLst>
                </p:cNvPr>
                <p:cNvCxnSpPr/>
                <p:nvPr/>
              </p:nvCxnSpPr>
              <p:spPr>
                <a:xfrm flipH="1">
                  <a:off x="4687824" y="63470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xmlns="" id="{691BA001-4AC0-417F-AB2C-02B5A0F4FAFA}"/>
                    </a:ext>
                  </a:extLst>
                </p:cNvPr>
                <p:cNvCxnSpPr/>
                <p:nvPr/>
              </p:nvCxnSpPr>
              <p:spPr>
                <a:xfrm flipH="1">
                  <a:off x="4840224" y="6499456"/>
                  <a:ext cx="155448" cy="126896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xmlns="" id="{A821962C-6B30-47FF-A881-BF4BE9DF24EA}"/>
                  </a:ext>
                </a:extLst>
              </p:cNvPr>
              <p:cNvCxnSpPr/>
              <p:nvPr/>
            </p:nvCxnSpPr>
            <p:spPr>
              <a:xfrm rot="18748000" flipH="1">
                <a:off x="9480034" y="4701606"/>
                <a:ext cx="213874" cy="192006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47" name="Object 46">
              <a:extLst>
                <a:ext uri="{FF2B5EF4-FFF2-40B4-BE49-F238E27FC236}">
                  <a16:creationId xmlns:a16="http://schemas.microsoft.com/office/drawing/2014/main" xmlns="" id="{9EAED7F1-0F72-4F53-9CA3-8F3C2310D03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2853170"/>
                </p:ext>
              </p:extLst>
            </p:nvPr>
          </p:nvGraphicFramePr>
          <p:xfrm>
            <a:off x="3825214" y="4976553"/>
            <a:ext cx="5230812" cy="404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44" name="Equation" r:id="rId7" imgW="2895480" imgH="203040" progId="Equation.DSMT4">
                    <p:embed/>
                  </p:oleObj>
                </mc:Choice>
                <mc:Fallback>
                  <p:oleObj name="Equation" r:id="rId7" imgW="289548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825214" y="4976553"/>
                          <a:ext cx="5230812" cy="40481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9" name="Title 1">
            <a:extLst>
              <a:ext uri="{FF2B5EF4-FFF2-40B4-BE49-F238E27FC236}">
                <a16:creationId xmlns:a16="http://schemas.microsoft.com/office/drawing/2014/main" xmlns="" id="{3EFA61AF-5A1E-47C3-9BE4-C50E0B52D3A3}"/>
              </a:ext>
            </a:extLst>
          </p:cNvPr>
          <p:cNvSpPr txBox="1">
            <a:spLocks/>
          </p:cNvSpPr>
          <p:nvPr/>
        </p:nvSpPr>
        <p:spPr>
          <a:xfrm>
            <a:off x="518160" y="3540436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mỗi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B0FAC7E8-E218-4BE4-A5C5-75B7CDA76CB5}"/>
              </a:ext>
            </a:extLst>
          </p:cNvPr>
          <p:cNvSpPr txBox="1"/>
          <p:nvPr/>
        </p:nvSpPr>
        <p:spPr>
          <a:xfrm>
            <a:off x="5040085" y="4140991"/>
            <a:ext cx="9995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/>
          </a:p>
        </p:txBody>
      </p:sp>
      <p:graphicFrame>
        <p:nvGraphicFramePr>
          <p:cNvPr id="53" name="Object 52">
            <a:extLst>
              <a:ext uri="{FF2B5EF4-FFF2-40B4-BE49-F238E27FC236}">
                <a16:creationId xmlns:a16="http://schemas.microsoft.com/office/drawing/2014/main" xmlns="" id="{80ACD4E8-0FC5-4B7B-AF4A-6B640B766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753867"/>
              </p:ext>
            </p:extLst>
          </p:nvPr>
        </p:nvGraphicFramePr>
        <p:xfrm>
          <a:off x="6208269" y="4288467"/>
          <a:ext cx="1870680" cy="6532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5" name="Equation" r:id="rId9" imgW="799920" imgH="279360" progId="Equation.DSMT4">
                  <p:embed/>
                </p:oleObj>
              </mc:Choice>
              <mc:Fallback>
                <p:oleObj name="Equation" r:id="rId9" imgW="7999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08269" y="4288467"/>
                        <a:ext cx="1870680" cy="6532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>
            <a:extLst>
              <a:ext uri="{FF2B5EF4-FFF2-40B4-BE49-F238E27FC236}">
                <a16:creationId xmlns:a16="http://schemas.microsoft.com/office/drawing/2014/main" xmlns="" id="{9337CD09-3E0C-44CE-B4D9-3DE4F1E001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517443"/>
              </p:ext>
            </p:extLst>
          </p:nvPr>
        </p:nvGraphicFramePr>
        <p:xfrm>
          <a:off x="8821115" y="4286050"/>
          <a:ext cx="2197305" cy="653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6" name="Equation" r:id="rId11" imgW="939600" imgH="279360" progId="Equation.DSMT4">
                  <p:embed/>
                </p:oleObj>
              </mc:Choice>
              <mc:Fallback>
                <p:oleObj name="Equation" r:id="rId11" imgW="939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821115" y="4286050"/>
                        <a:ext cx="2197305" cy="6532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>
            <a:extLst>
              <a:ext uri="{FF2B5EF4-FFF2-40B4-BE49-F238E27FC236}">
                <a16:creationId xmlns:a16="http://schemas.microsoft.com/office/drawing/2014/main" xmlns="" id="{D6925914-907C-4589-9D77-CF13E1AAE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2641589"/>
              </p:ext>
            </p:extLst>
          </p:nvPr>
        </p:nvGraphicFramePr>
        <p:xfrm>
          <a:off x="6137311" y="5271481"/>
          <a:ext cx="1797972" cy="6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Equation" r:id="rId13" imgW="787320" imgH="279360" progId="Equation.DSMT4">
                  <p:embed/>
                </p:oleObj>
              </mc:Choice>
              <mc:Fallback>
                <p:oleObj name="Equation" r:id="rId13" imgW="78732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37311" y="5271481"/>
                        <a:ext cx="1797972" cy="63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>
            <a:extLst>
              <a:ext uri="{FF2B5EF4-FFF2-40B4-BE49-F238E27FC236}">
                <a16:creationId xmlns:a16="http://schemas.microsoft.com/office/drawing/2014/main" xmlns="" id="{975AD425-8BE6-4CA0-AF4E-51F8C4B4AB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1460018"/>
              </p:ext>
            </p:extLst>
          </p:nvPr>
        </p:nvGraphicFramePr>
        <p:xfrm>
          <a:off x="8701647" y="5273295"/>
          <a:ext cx="2580960" cy="637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Equation" r:id="rId15" imgW="1130040" imgH="279360" progId="Equation.DSMT4">
                  <p:embed/>
                </p:oleObj>
              </mc:Choice>
              <mc:Fallback>
                <p:oleObj name="Equation" r:id="rId15" imgW="113004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701647" y="5273295"/>
                        <a:ext cx="2580960" cy="637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C0B25E9-01C0-4D95-B58B-30031C0DBF3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3112" y="4062279"/>
            <a:ext cx="4144408" cy="272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33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D47E99E-7030-45D4-89E8-7CFA831CEB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138" y="28250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Giải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Sắp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b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–51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– 15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–2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8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&lt; 12 </a:t>
            </a:r>
            <a:r>
              <a:rPr lang="en-US" baseline="30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nhiệt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thấp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lần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lượt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	Alaska ; New York; Montana; Florida ; Hawaii.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0D5B53-A138-4EC6-A931-BC7BCD5F6CEC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VẬN DỤNG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F2257A54-E5DA-49A7-AB45-ABF53D9A4DF3}"/>
              </a:ext>
            </a:extLst>
          </p:cNvPr>
          <p:cNvSpPr txBox="1">
            <a:spLocks/>
          </p:cNvSpPr>
          <p:nvPr/>
        </p:nvSpPr>
        <p:spPr>
          <a:xfrm>
            <a:off x="507527" y="895535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D03A6DA-F5B4-45C5-96C2-91ECB43DD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7" y="1480670"/>
            <a:ext cx="10507211" cy="119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48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F37D53-365B-4BA2-BAA9-3EBA0ECBC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 DẪN VỀ NHÀ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D8002BB-D0AD-4B0B-A657-9ADC02AE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Ghi nhớ kiến thức đã học.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Hoàn thành các bài tập: </a:t>
            </a:r>
            <a:r>
              <a:rPr lang="pt-BR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2+ 4 </a:t>
            </a:r>
            <a:r>
              <a:rPr lang="pt-BR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(SBT- tr 49).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cộng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trừ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”.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959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F5849C-9A74-41FE-947D-600E5284F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81" y="673206"/>
            <a:ext cx="11877675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026" name="Picture 2" descr="Trạm Vostok, Nga">
            <a:extLst>
              <a:ext uri="{FF2B5EF4-FFF2-40B4-BE49-F238E27FC236}">
                <a16:creationId xmlns:a16="http://schemas.microsoft.com/office/drawing/2014/main" xmlns="" id="{57F9B028-2FFA-4FCF-B4FE-085C19EE3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690688"/>
            <a:ext cx="3914775" cy="3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F7917E5D-786A-43FB-8496-67D19114E6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233847"/>
              </p:ext>
            </p:extLst>
          </p:nvPr>
        </p:nvGraphicFramePr>
        <p:xfrm>
          <a:off x="3000473" y="4956760"/>
          <a:ext cx="103832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444240" imgH="203040" progId="Equation.DSMT4">
                  <p:embed/>
                </p:oleObj>
              </mc:Choice>
              <mc:Fallback>
                <p:oleObj name="Equation" r:id="rId4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0473" y="4956760"/>
                        <a:ext cx="103832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CEEAC41-877B-4B75-A8FB-02C5089592B0}"/>
              </a:ext>
            </a:extLst>
          </p:cNvPr>
          <p:cNvSpPr txBox="1"/>
          <p:nvPr/>
        </p:nvSpPr>
        <p:spPr>
          <a:xfrm>
            <a:off x="1628873" y="491496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dirty="0">
                <a:solidFill>
                  <a:srgbClr val="00B050"/>
                </a:solidFill>
                <a:effectLst/>
                <a:latin typeface="Times New Roman" panose="02020603050405020304" pitchFamily="18" charset="0"/>
              </a:rPr>
              <a:t>Vostok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7999FDAC-7853-4189-8EA8-0E1967F0C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/>
          <a:srcRect l="15750" r="15750"/>
          <a:stretch/>
        </p:blipFill>
        <p:spPr>
          <a:xfrm>
            <a:off x="6600825" y="1690688"/>
            <a:ext cx="4457503" cy="3132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D2A6DE3-729D-4963-AE6E-8923690A23A9}"/>
              </a:ext>
            </a:extLst>
          </p:cNvPr>
          <p:cNvSpPr txBox="1"/>
          <p:nvPr/>
        </p:nvSpPr>
        <p:spPr>
          <a:xfrm>
            <a:off x="7343873" y="4956760"/>
            <a:ext cx="13716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Ottawa</a:t>
            </a:r>
            <a:r>
              <a:rPr lang="en-US" sz="3200" b="0" i="0" u="none" strike="noStrike" dirty="0">
                <a:solidFill>
                  <a:srgbClr val="C00000"/>
                </a:solidFill>
                <a:effectLst/>
                <a:latin typeface="Times New Roman" panose="02020603050405020304" pitchFamily="18" charset="0"/>
              </a:rPr>
              <a:t>  </a:t>
            </a:r>
            <a:endParaRPr lang="en-US" sz="3200" dirty="0">
              <a:solidFill>
                <a:srgbClr val="C00000"/>
              </a:solidFill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06CACC87-4F1C-4C2D-BD7C-984D371B41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927189"/>
              </p:ext>
            </p:extLst>
          </p:nvPr>
        </p:nvGraphicFramePr>
        <p:xfrm>
          <a:off x="8829576" y="5008774"/>
          <a:ext cx="857250" cy="4708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829576" y="5008774"/>
                        <a:ext cx="857250" cy="4708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6195AC6-0ADD-45B3-A2A1-0758F0139C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175" y="1013542"/>
            <a:ext cx="482625" cy="533427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xmlns="" id="{527F0180-4B64-43F1-AB93-6073D9359B01}"/>
              </a:ext>
            </a:extLst>
          </p:cNvPr>
          <p:cNvSpPr txBox="1">
            <a:spLocks/>
          </p:cNvSpPr>
          <p:nvPr/>
        </p:nvSpPr>
        <p:spPr>
          <a:xfrm>
            <a:off x="219075" y="5244198"/>
            <a:ext cx="118776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Làm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so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3354F69-2971-4E74-9A7B-51EF7F10AE1B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KHỞI ĐỘNG</a:t>
            </a:r>
          </a:p>
        </p:txBody>
      </p:sp>
    </p:spTree>
    <p:extLst>
      <p:ext uri="{BB962C8B-B14F-4D97-AF65-F5344CB8AC3E}">
        <p14:creationId xmlns:p14="http://schemas.microsoft.com/office/powerpoint/2010/main" val="13465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49" y="569835"/>
            <a:ext cx="10515600" cy="1325563"/>
          </a:xfrm>
        </p:spPr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7898"/>
            <a:ext cx="10515600" cy="15922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&lt; b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 &gt;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sánh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2DE00D1-DC97-47D9-91E1-C914F8999F2C}"/>
              </a:ext>
            </a:extLst>
          </p:cNvPr>
          <p:cNvGrpSpPr/>
          <p:nvPr/>
        </p:nvGrpSpPr>
        <p:grpSpPr>
          <a:xfrm>
            <a:off x="5155311" y="3270338"/>
            <a:ext cx="4743450" cy="471484"/>
            <a:chOff x="2819400" y="3829050"/>
            <a:chExt cx="4743450" cy="47148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xmlns="" id="{9048B795-1C4D-4189-9EFB-675D58FF68E8}"/>
                </a:ext>
              </a:extLst>
            </p:cNvPr>
            <p:cNvCxnSpPr/>
            <p:nvPr/>
          </p:nvCxnSpPr>
          <p:spPr>
            <a:xfrm>
              <a:off x="2819400" y="3895725"/>
              <a:ext cx="474345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43FA0F14-0CD7-40B6-8EE9-C08BF9BC9A3C}"/>
                </a:ext>
              </a:extLst>
            </p:cNvPr>
            <p:cNvCxnSpPr/>
            <p:nvPr/>
          </p:nvCxnSpPr>
          <p:spPr>
            <a:xfrm>
              <a:off x="5076825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xmlns="" id="{D827CEC8-E44A-4BBD-9210-A1F4ABD7B413}"/>
                </a:ext>
              </a:extLst>
            </p:cNvPr>
            <p:cNvCxnSpPr/>
            <p:nvPr/>
          </p:nvCxnSpPr>
          <p:spPr>
            <a:xfrm>
              <a:off x="5781675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64C86800-7484-4AA0-9E61-0C252A2A64AF}"/>
                </a:ext>
              </a:extLst>
            </p:cNvPr>
            <p:cNvCxnSpPr/>
            <p:nvPr/>
          </p:nvCxnSpPr>
          <p:spPr>
            <a:xfrm>
              <a:off x="3562350" y="3829050"/>
              <a:ext cx="0" cy="1524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5D79DB61-0341-4461-879B-865E3EFDE24B}"/>
                </a:ext>
              </a:extLst>
            </p:cNvPr>
            <p:cNvSpPr/>
            <p:nvPr/>
          </p:nvSpPr>
          <p:spPr>
            <a:xfrm>
              <a:off x="4824412" y="4005266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34A73D2-EB5A-4B9B-BBED-F4EBFE5D524E}"/>
                </a:ext>
              </a:extLst>
            </p:cNvPr>
            <p:cNvSpPr/>
            <p:nvPr/>
          </p:nvSpPr>
          <p:spPr>
            <a:xfrm>
              <a:off x="3319462" y="4005266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9BDB878D-35B6-4862-A8A1-F8B114E81114}"/>
                </a:ext>
              </a:extLst>
            </p:cNvPr>
            <p:cNvSpPr/>
            <p:nvPr/>
          </p:nvSpPr>
          <p:spPr>
            <a:xfrm>
              <a:off x="5705475" y="3976691"/>
              <a:ext cx="504825" cy="29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0231CD-2321-4FEB-8564-B7675EE93810}"/>
              </a:ext>
            </a:extLst>
          </p:cNvPr>
          <p:cNvSpPr txBox="1"/>
          <p:nvPr/>
        </p:nvSpPr>
        <p:spPr>
          <a:xfrm>
            <a:off x="838200" y="3727782"/>
            <a:ext cx="153352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en-US" sz="2800" dirty="0"/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AADF5E3B-E682-4124-8173-9D8D65BF78F5}"/>
              </a:ext>
            </a:extLst>
          </p:cNvPr>
          <p:cNvGrpSpPr/>
          <p:nvPr/>
        </p:nvGrpSpPr>
        <p:grpSpPr>
          <a:xfrm>
            <a:off x="2301240" y="4163004"/>
            <a:ext cx="5443728" cy="743457"/>
            <a:chOff x="2209800" y="4282605"/>
            <a:chExt cx="4743450" cy="522395"/>
          </a:xfrm>
        </p:grpSpPr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xmlns="" id="{C781484C-D626-4AA0-98D5-6734FA9970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5555148"/>
                </p:ext>
              </p:extLst>
            </p:nvPr>
          </p:nvGraphicFramePr>
          <p:xfrm>
            <a:off x="2371725" y="4497025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74" name="Equation" r:id="rId3" imgW="2158920" imgH="203040" progId="Equation.DSMT4">
                    <p:embed/>
                  </p:oleObj>
                </mc:Choice>
                <mc:Fallback>
                  <p:oleObj name="Equation" r:id="rId3" imgW="2158920" imgH="20304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71725" y="4497025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7AA3400B-537B-469F-98B3-760E5B9D32BF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xmlns="" id="{F87C2DF8-31EC-4D29-A7BE-9925012B919E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AEFEFAD9-9D06-4F56-A1B5-9C7D06D165D6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8A4D4897-9649-453A-BEA0-91BA2EE33F72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2F07AE2E-76B6-4756-B079-01E2A5F97081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4DCD86FA-2B4C-43F0-A5E8-A13EC5AD17A8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5EB5C159-2804-42E4-A880-82AA6BEE4D3C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A4D81756-D8FF-43F5-A3CC-F711794AC39F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FA1EC228-355E-47C7-856F-27F58AF14B85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676FFFBA-B45E-413B-B8D0-7B63237AFB64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979D8F2A-DD78-4960-B102-953A97419243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A855BFA7-8932-4B57-9FA2-130BDCE5E4E2}"/>
              </a:ext>
            </a:extLst>
          </p:cNvPr>
          <p:cNvSpPr txBox="1"/>
          <p:nvPr/>
        </p:nvSpPr>
        <p:spPr>
          <a:xfrm>
            <a:off x="953545" y="4839041"/>
            <a:ext cx="1087879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&lt;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̣: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&lt; 0;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&lt; 1; 5 &gt; 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…</a:t>
            </a:r>
            <a:endParaRPr lang="en-US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xmlns="" id="{B3B4AB5B-38A0-498D-8BAA-170365C0E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8035" y="1935881"/>
            <a:ext cx="536927" cy="562495"/>
          </a:xfrm>
          <a:prstGeom prst="rect">
            <a:avLst/>
          </a:prstGeom>
        </p:spPr>
      </p:pic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365A01E1-927B-4814-8C46-190AA3211100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HÌNH THÀNH KIẾN THỨC</a:t>
            </a:r>
          </a:p>
        </p:txBody>
      </p:sp>
    </p:spTree>
    <p:extLst>
      <p:ext uri="{BB962C8B-B14F-4D97-AF65-F5344CB8AC3E}">
        <p14:creationId xmlns:p14="http://schemas.microsoft.com/office/powerpoint/2010/main" val="36599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8" grpId="0"/>
      <p:bldP spid="1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662" y="2633478"/>
            <a:ext cx="9177528" cy="15922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So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sánh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hai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số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20231CD-2321-4FEB-8564-B7675EE93810}"/>
              </a:ext>
            </a:extLst>
          </p:cNvPr>
          <p:cNvSpPr txBox="1"/>
          <p:nvPr/>
        </p:nvSpPr>
        <p:spPr>
          <a:xfrm>
            <a:off x="652375" y="1943708"/>
            <a:ext cx="16488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i="1" u="sng" dirty="0">
              <a:solidFill>
                <a:srgbClr val="FF0000"/>
              </a:solidFill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AADF5E3B-E682-4124-8173-9D8D65BF78F5}"/>
              </a:ext>
            </a:extLst>
          </p:cNvPr>
          <p:cNvGrpSpPr/>
          <p:nvPr/>
        </p:nvGrpSpPr>
        <p:grpSpPr>
          <a:xfrm>
            <a:off x="5340887" y="1549464"/>
            <a:ext cx="5443728" cy="677828"/>
            <a:chOff x="2209800" y="4282605"/>
            <a:chExt cx="4743450" cy="476280"/>
          </a:xfrm>
        </p:grpSpPr>
        <p:graphicFrame>
          <p:nvGraphicFramePr>
            <p:cNvPr id="93" name="Object 92">
              <a:extLst>
                <a:ext uri="{FF2B5EF4-FFF2-40B4-BE49-F238E27FC236}">
                  <a16:creationId xmlns:a16="http://schemas.microsoft.com/office/drawing/2014/main" xmlns="" id="{C781484C-D626-4AA0-98D5-6734FA99709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42393281"/>
                </p:ext>
              </p:extLst>
            </p:nvPr>
          </p:nvGraphicFramePr>
          <p:xfrm>
            <a:off x="2322087" y="4450910"/>
            <a:ext cx="4267200" cy="3079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8" name="Equation" r:id="rId3" imgW="2158920" imgH="203040" progId="Equation.DSMT4">
                    <p:embed/>
                  </p:oleObj>
                </mc:Choice>
                <mc:Fallback>
                  <p:oleObj name="Equation" r:id="rId3" imgW="2158920" imgH="203040" progId="Equation.DSMT4">
                    <p:embed/>
                    <p:pic>
                      <p:nvPicPr>
                        <p:cNvPr id="93" name="Object 92">
                          <a:extLst>
                            <a:ext uri="{FF2B5EF4-FFF2-40B4-BE49-F238E27FC236}">
                              <a16:creationId xmlns:a16="http://schemas.microsoft.com/office/drawing/2014/main" xmlns="" id="{C781484C-D626-4AA0-98D5-6734FA99709A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322087" y="4450910"/>
                          <a:ext cx="4267200" cy="3079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xmlns="" id="{7AA3400B-537B-469F-98B3-760E5B9D32BF}"/>
                </a:ext>
              </a:extLst>
            </p:cNvPr>
            <p:cNvGrpSpPr/>
            <p:nvPr/>
          </p:nvGrpSpPr>
          <p:grpSpPr>
            <a:xfrm>
              <a:off x="2209800" y="4282605"/>
              <a:ext cx="4743450" cy="168350"/>
              <a:chOff x="2828925" y="4173032"/>
              <a:chExt cx="4743450" cy="168350"/>
            </a:xfrm>
          </p:grpSpPr>
          <p:cxnSp>
            <p:nvCxnSpPr>
              <p:cNvPr id="94" name="Straight Arrow Connector 93">
                <a:extLst>
                  <a:ext uri="{FF2B5EF4-FFF2-40B4-BE49-F238E27FC236}">
                    <a16:creationId xmlns:a16="http://schemas.microsoft.com/office/drawing/2014/main" xmlns="" id="{F87C2DF8-31EC-4D29-A7BE-9925012B919E}"/>
                  </a:ext>
                </a:extLst>
              </p:cNvPr>
              <p:cNvCxnSpPr/>
              <p:nvPr/>
            </p:nvCxnSpPr>
            <p:spPr>
              <a:xfrm>
                <a:off x="2828925" y="4251002"/>
                <a:ext cx="4743450" cy="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xmlns="" id="{AEFEFAD9-9D06-4F56-A1B5-9C7D06D165D6}"/>
                  </a:ext>
                </a:extLst>
              </p:cNvPr>
              <p:cNvCxnSpPr/>
              <p:nvPr/>
            </p:nvCxnSpPr>
            <p:spPr>
              <a:xfrm>
                <a:off x="5466909" y="4188982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xmlns="" id="{8A4D4897-9649-453A-BEA0-91BA2EE33F72}"/>
                  </a:ext>
                </a:extLst>
              </p:cNvPr>
              <p:cNvCxnSpPr/>
              <p:nvPr/>
            </p:nvCxnSpPr>
            <p:spPr>
              <a:xfrm>
                <a:off x="5924106" y="4173032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xmlns="" id="{2F07AE2E-76B6-4756-B079-01E2A5F97081}"/>
                  </a:ext>
                </a:extLst>
              </p:cNvPr>
              <p:cNvCxnSpPr/>
              <p:nvPr/>
            </p:nvCxnSpPr>
            <p:spPr>
              <a:xfrm>
                <a:off x="6381311" y="4188980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xmlns="" id="{4DCD86FA-2B4C-43F0-A5E8-A13EC5AD17A8}"/>
                  </a:ext>
                </a:extLst>
              </p:cNvPr>
              <p:cNvCxnSpPr/>
              <p:nvPr/>
            </p:nvCxnSpPr>
            <p:spPr>
              <a:xfrm>
                <a:off x="6838510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xmlns="" id="{5EB5C159-2804-42E4-A880-82AA6BEE4D3C}"/>
                  </a:ext>
                </a:extLst>
              </p:cNvPr>
              <p:cNvCxnSpPr/>
              <p:nvPr/>
            </p:nvCxnSpPr>
            <p:spPr>
              <a:xfrm>
                <a:off x="4570228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xmlns="" id="{A4D81756-D8FF-43F5-A3CC-F711794AC39F}"/>
                  </a:ext>
                </a:extLst>
              </p:cNvPr>
              <p:cNvCxnSpPr/>
              <p:nvPr/>
            </p:nvCxnSpPr>
            <p:spPr>
              <a:xfrm>
                <a:off x="5028535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xmlns="" id="{FA1EC228-355E-47C7-856F-27F58AF14B85}"/>
                  </a:ext>
                </a:extLst>
              </p:cNvPr>
              <p:cNvCxnSpPr/>
              <p:nvPr/>
            </p:nvCxnSpPr>
            <p:spPr>
              <a:xfrm>
                <a:off x="4113913" y="418366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xmlns="" id="{676FFFBA-B45E-413B-B8D0-7B63237AFB64}"/>
                  </a:ext>
                </a:extLst>
              </p:cNvPr>
              <p:cNvCxnSpPr/>
              <p:nvPr/>
            </p:nvCxnSpPr>
            <p:spPr>
              <a:xfrm>
                <a:off x="3659371" y="4181893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xmlns="" id="{979D8F2A-DD78-4960-B102-953A97419243}"/>
                  </a:ext>
                </a:extLst>
              </p:cNvPr>
              <p:cNvCxnSpPr/>
              <p:nvPr/>
            </p:nvCxnSpPr>
            <p:spPr>
              <a:xfrm>
                <a:off x="3202171" y="4176574"/>
                <a:ext cx="0" cy="1524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A855BFA7-8932-4B57-9FA2-130BDCE5E4E2}"/>
              </a:ext>
            </a:extLst>
          </p:cNvPr>
          <p:cNvSpPr txBox="1"/>
          <p:nvPr/>
        </p:nvSpPr>
        <p:spPr>
          <a:xfrm>
            <a:off x="2845664" y="4225131"/>
            <a:ext cx="494335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5848CF5-EA28-4E5D-A037-C6C03349D465}"/>
              </a:ext>
            </a:extLst>
          </p:cNvPr>
          <p:cNvSpPr txBox="1"/>
          <p:nvPr/>
        </p:nvSpPr>
        <p:spPr>
          <a:xfrm>
            <a:off x="652375" y="4193687"/>
            <a:ext cx="20074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i="1" dirty="0">
              <a:solidFill>
                <a:srgbClr val="7030A0"/>
              </a:solidFill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42A6046-7D3E-4DD4-BCA0-6066F8C1B7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79988"/>
              </p:ext>
            </p:extLst>
          </p:nvPr>
        </p:nvGraphicFramePr>
        <p:xfrm>
          <a:off x="1864168" y="4891135"/>
          <a:ext cx="631190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5" imgW="2819160" imgH="203040" progId="Equation.DSMT4">
                  <p:embed/>
                </p:oleObj>
              </mc:Choice>
              <mc:Fallback>
                <p:oleObj name="Equation" r:id="rId5" imgW="2819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864168" y="4891135"/>
                        <a:ext cx="6311900" cy="454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B689ACC-C5BD-452F-A120-D2FD7D8B6B26}"/>
              </a:ext>
            </a:extLst>
          </p:cNvPr>
          <p:cNvSpPr txBox="1"/>
          <p:nvPr/>
        </p:nvSpPr>
        <p:spPr>
          <a:xfrm>
            <a:off x="652375" y="5240689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AA80C0AB-BE48-4309-8E64-27C9C1613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7340488"/>
              </p:ext>
            </p:extLst>
          </p:nvPr>
        </p:nvGraphicFramePr>
        <p:xfrm>
          <a:off x="1786008" y="5531739"/>
          <a:ext cx="2119312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7" imgW="952200" imgH="215640" progId="Equation.DSMT4">
                  <p:embed/>
                </p:oleObj>
              </mc:Choice>
              <mc:Fallback>
                <p:oleObj name="Equation" r:id="rId7" imgW="952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86008" y="5531739"/>
                        <a:ext cx="2119312" cy="47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xmlns="" id="{FD71B32E-C3CA-4457-A5C2-39E3D57A56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5419094"/>
              </p:ext>
            </p:extLst>
          </p:nvPr>
        </p:nvGraphicFramePr>
        <p:xfrm>
          <a:off x="4341823" y="5512888"/>
          <a:ext cx="1951038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9" imgW="876240" imgH="203040" progId="Equation.DSMT4">
                  <p:embed/>
                </p:oleObj>
              </mc:Choice>
              <mc:Fallback>
                <p:oleObj name="Equation" r:id="rId9" imgW="876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41823" y="5512888"/>
                        <a:ext cx="1951038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xmlns="" id="{3137579E-0FA3-425D-A2D5-17F086DBC9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640090"/>
              </p:ext>
            </p:extLst>
          </p:nvPr>
        </p:nvGraphicFramePr>
        <p:xfrm>
          <a:off x="6554788" y="5502299"/>
          <a:ext cx="162128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1" imgW="723600" imgH="203040" progId="Equation.DSMT4">
                  <p:embed/>
                </p:oleObj>
              </mc:Choice>
              <mc:Fallback>
                <p:oleObj name="Equation" r:id="rId11" imgW="7236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554788" y="5502299"/>
                        <a:ext cx="1621280" cy="452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AutoShape 169">
            <a:extLst>
              <a:ext uri="{FF2B5EF4-FFF2-40B4-BE49-F238E27FC236}">
                <a16:creationId xmlns:a16="http://schemas.microsoft.com/office/drawing/2014/main" xmlns="" id="{8AE62715-B532-46A2-A1AD-7EA126CA5596}"/>
              </a:ext>
            </a:extLst>
          </p:cNvPr>
          <p:cNvSpPr>
            <a:spLocks/>
          </p:cNvSpPr>
          <p:nvPr/>
        </p:nvSpPr>
        <p:spPr bwMode="auto">
          <a:xfrm rot="16200000">
            <a:off x="6386842" y="775734"/>
            <a:ext cx="250078" cy="2959270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36" name="AutoShape 169">
            <a:extLst>
              <a:ext uri="{FF2B5EF4-FFF2-40B4-BE49-F238E27FC236}">
                <a16:creationId xmlns:a16="http://schemas.microsoft.com/office/drawing/2014/main" xmlns="" id="{FE4C67BE-ADD0-4B25-AFE0-4EA2463FB221}"/>
              </a:ext>
            </a:extLst>
          </p:cNvPr>
          <p:cNvSpPr>
            <a:spLocks/>
          </p:cNvSpPr>
          <p:nvPr/>
        </p:nvSpPr>
        <p:spPr bwMode="auto">
          <a:xfrm rot="16200000">
            <a:off x="10051544" y="766501"/>
            <a:ext cx="250078" cy="2959270"/>
          </a:xfrm>
          <a:prstGeom prst="leftBrace">
            <a:avLst>
              <a:gd name="adj1" fmla="val 73333"/>
              <a:gd name="adj2" fmla="val 50000"/>
            </a:avLst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altLang="en-US">
              <a:solidFill>
                <a:srgbClr val="0000FF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23EF2CD-5DD2-4565-B617-CBBB5F851790}"/>
              </a:ext>
            </a:extLst>
          </p:cNvPr>
          <p:cNvSpPr/>
          <p:nvPr/>
        </p:nvSpPr>
        <p:spPr>
          <a:xfrm>
            <a:off x="4924426" y="2075416"/>
            <a:ext cx="704850" cy="2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Line 171">
            <a:extLst>
              <a:ext uri="{FF2B5EF4-FFF2-40B4-BE49-F238E27FC236}">
                <a16:creationId xmlns:a16="http://schemas.microsoft.com/office/drawing/2014/main" xmlns="" id="{E644E7E5-52A0-4DC1-BA4B-11B4866A35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4323" y="2255867"/>
            <a:ext cx="697149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C7E153D-E549-4A26-84A0-40F44A74BC29}"/>
              </a:ext>
            </a:extLst>
          </p:cNvPr>
          <p:cNvSpPr/>
          <p:nvPr/>
        </p:nvSpPr>
        <p:spPr>
          <a:xfrm>
            <a:off x="11001375" y="2075416"/>
            <a:ext cx="704850" cy="213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171">
            <a:extLst>
              <a:ext uri="{FF2B5EF4-FFF2-40B4-BE49-F238E27FC236}">
                <a16:creationId xmlns:a16="http://schemas.microsoft.com/office/drawing/2014/main" xmlns="" id="{60BED668-9BEA-4189-ADB4-FAAF7F214DE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457090" y="2244648"/>
            <a:ext cx="924822" cy="0"/>
          </a:xfrm>
          <a:prstGeom prst="line">
            <a:avLst/>
          </a:prstGeom>
          <a:noFill/>
          <a:ln w="38100">
            <a:solidFill>
              <a:srgbClr val="007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964C762-3501-4A57-A642-62069EB700D3}"/>
              </a:ext>
            </a:extLst>
          </p:cNvPr>
          <p:cNvSpPr txBox="1"/>
          <p:nvPr/>
        </p:nvSpPr>
        <p:spPr>
          <a:xfrm>
            <a:off x="5967059" y="2336843"/>
            <a:ext cx="23771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i="1" dirty="0">
              <a:solidFill>
                <a:srgbClr val="7030A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4756858-9C05-4719-B7BD-A4F90FEEA282}"/>
              </a:ext>
            </a:extLst>
          </p:cNvPr>
          <p:cNvSpPr txBox="1"/>
          <p:nvPr/>
        </p:nvSpPr>
        <p:spPr>
          <a:xfrm>
            <a:off x="8668073" y="2356572"/>
            <a:ext cx="27138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53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8" grpId="0"/>
      <p:bldP spid="117" grpId="0"/>
      <p:bldP spid="28" grpId="0"/>
      <p:bldP spid="31" grpId="0"/>
      <p:bldP spid="34" grpId="0" animBg="1"/>
      <p:bldP spid="36" grpId="0" animBg="1"/>
      <p:bldP spid="8" grpId="0" animBg="1"/>
      <p:bldP spid="37" grpId="0" animBg="1"/>
      <p:bldP spid="38" grpId="0" animBg="1"/>
      <p:bldP spid="39" grpId="0" animBg="1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259" y="1490837"/>
            <a:ext cx="9177528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Vận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dụng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1: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xmlns="" id="{BF144AC2-F2F0-487D-8C3E-C94DA53CA1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570552"/>
              </p:ext>
            </p:extLst>
          </p:nvPr>
        </p:nvGraphicFramePr>
        <p:xfrm>
          <a:off x="7489861" y="1531689"/>
          <a:ext cx="3200984" cy="441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1473120" imgH="203040" progId="Equation.DSMT4">
                  <p:embed/>
                </p:oleObj>
              </mc:Choice>
              <mc:Fallback>
                <p:oleObj name="Equation" r:id="rId3" imgW="14731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89861" y="1531689"/>
                        <a:ext cx="3200984" cy="441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C8BCE99-D99E-476F-955B-FDBC83ADC463}"/>
              </a:ext>
            </a:extLst>
          </p:cNvPr>
          <p:cNvSpPr txBox="1"/>
          <p:nvPr/>
        </p:nvSpPr>
        <p:spPr>
          <a:xfrm>
            <a:off x="838200" y="2989670"/>
            <a:ext cx="609447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là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0</a:t>
            </a:r>
          </a:p>
        </p:txBody>
      </p:sp>
    </p:spTree>
    <p:extLst>
      <p:ext uri="{BB962C8B-B14F-4D97-AF65-F5344CB8AC3E}">
        <p14:creationId xmlns:p14="http://schemas.microsoft.com/office/powerpoint/2010/main" val="206624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533400" y="142907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</a:t>
            </a:r>
            <a:r>
              <a:rPr lang="en-US" sz="2800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Thư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́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tư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̣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trong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tập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hợp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sô</a:t>
            </a:r>
            <a:r>
              <a:rPr lang="en-US" sz="2800" b="1" i="0" u="none" strike="noStrike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́ </a:t>
            </a:r>
            <a:r>
              <a:rPr lang="en-US" sz="2800" b="1" i="0" u="none" strike="noStrike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nguyên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883F82-7AF7-4120-830A-2887FF738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87" y="1994981"/>
            <a:ext cx="520727" cy="539778"/>
          </a:xfrm>
          <a:prstGeom prst="rect">
            <a:avLst/>
          </a:prstGeom>
        </p:spPr>
      </p:pic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99BBB468-AE62-4FD9-9336-94893B938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567" y="2054082"/>
            <a:ext cx="9177528" cy="5397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xmlns="" id="{3BB4F9F7-67E8-4444-908D-5F49609E3B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11567"/>
              </p:ext>
            </p:extLst>
          </p:nvPr>
        </p:nvGraphicFramePr>
        <p:xfrm>
          <a:off x="4572564" y="2143260"/>
          <a:ext cx="1605732" cy="40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812520" imgH="203040" progId="Equation.DSMT4">
                  <p:embed/>
                </p:oleObj>
              </mc:Choice>
              <mc:Fallback>
                <p:oleObj name="Equation" r:id="rId4" imgW="8125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564" y="2143260"/>
                        <a:ext cx="1605732" cy="40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7F8473C4-1127-4049-A650-A184CF44FC74}"/>
              </a:ext>
            </a:extLst>
          </p:cNvPr>
          <p:cNvSpPr txBox="1">
            <a:spLocks/>
          </p:cNvSpPr>
          <p:nvPr/>
        </p:nvSpPr>
        <p:spPr>
          <a:xfrm>
            <a:off x="691896" y="2585297"/>
            <a:ext cx="9177528" cy="6538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nhiều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ứng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57B942E-2B67-420A-BCC6-709757A1118E}"/>
              </a:ext>
            </a:extLst>
          </p:cNvPr>
          <p:cNvSpPr txBox="1"/>
          <p:nvPr/>
        </p:nvSpPr>
        <p:spPr>
          <a:xfrm>
            <a:off x="691896" y="3041149"/>
            <a:ext cx="103901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vào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bảng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biết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7DBA8D-FC0D-46D9-94C7-8E3DD918C9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0007" y="3694999"/>
            <a:ext cx="8278900" cy="2560105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85EBC3D8-18CE-4B1E-9302-D3B55004C5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1820600"/>
              </p:ext>
            </p:extLst>
          </p:nvPr>
        </p:nvGraphicFramePr>
        <p:xfrm>
          <a:off x="9301822" y="2103392"/>
          <a:ext cx="2082652" cy="416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7" imgW="1015920" imgH="203040" progId="Equation.DSMT4">
                  <p:embed/>
                </p:oleObj>
              </mc:Choice>
              <mc:Fallback>
                <p:oleObj name="Equation" r:id="rId7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01822" y="2103392"/>
                        <a:ext cx="2082652" cy="4165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4932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7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C0F7A8E-9EB1-441F-95C3-7C3BFE720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" y="29252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2560 TCN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2018 CN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viết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là 2018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có</a:t>
            </a: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Kheops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thành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18CCBB1-9BB2-4635-97A6-18D5802D29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65125"/>
            <a:ext cx="8278900" cy="2560105"/>
          </a:xfrm>
          <a:prstGeom prst="rect">
            <a:avLst/>
          </a:prstGeom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0A0BD3EB-4951-4E34-A880-00B49863F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971796"/>
              </p:ext>
            </p:extLst>
          </p:nvPr>
        </p:nvGraphicFramePr>
        <p:xfrm>
          <a:off x="7242835" y="3445835"/>
          <a:ext cx="1051305" cy="42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242835" y="3445835"/>
                        <a:ext cx="1051305" cy="42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E159DCF4-4A40-465C-853A-B256D9AC81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911273"/>
              </p:ext>
            </p:extLst>
          </p:nvPr>
        </p:nvGraphicFramePr>
        <p:xfrm>
          <a:off x="1693236" y="4470116"/>
          <a:ext cx="2132648" cy="4205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6" imgW="901440" imgH="177480" progId="Equation.DSMT4">
                  <p:embed/>
                </p:oleObj>
              </mc:Choice>
              <mc:Fallback>
                <p:oleObj name="Equation" r:id="rId6" imgW="9014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3236" y="4470116"/>
                        <a:ext cx="2132648" cy="4205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5368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E09791-EB94-4CEC-87C0-663ABB375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b="0" i="0" u="none" strike="noStrike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vi-VN" b="1" i="0" u="none" strike="noStrike" dirty="0">
                <a:solidFill>
                  <a:srgbClr val="0000FF"/>
                </a:solidFill>
                <a:effectLst/>
                <a:latin typeface="Times New Roman" panose="02020603050405020304" pitchFamily="18" charset="0"/>
              </a:rPr>
              <a:t>Thứ tự trong tập hợp số nguyên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5F88710-04F3-43DC-98E6-E3E16C3B17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752" y="1752626"/>
            <a:ext cx="10588752" cy="15922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Hãy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sắp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xếp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2E47F9-1C67-46DD-8058-BBC043CD48DF}"/>
              </a:ext>
            </a:extLst>
          </p:cNvPr>
          <p:cNvSpPr txBox="1"/>
          <p:nvPr/>
        </p:nvSpPr>
        <p:spPr>
          <a:xfrm>
            <a:off x="524256" y="1266848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Vận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dụng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2: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31E55F-E216-4EC6-9D26-1684522DA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7119" y="2307422"/>
            <a:ext cx="6909323" cy="2183814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xmlns="" id="{930BD8D1-B208-47BF-91F4-006C0EE1CCA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747097"/>
              </p:ext>
            </p:extLst>
          </p:nvPr>
        </p:nvGraphicFramePr>
        <p:xfrm>
          <a:off x="1792224" y="4653593"/>
          <a:ext cx="4705707" cy="4143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4" imgW="2019240" imgH="177480" progId="Equation.DSMT4">
                  <p:embed/>
                </p:oleObj>
              </mc:Choice>
              <mc:Fallback>
                <p:oleObj name="Equation" r:id="rId4" imgW="2019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2224" y="4653593"/>
                        <a:ext cx="4705707" cy="4143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A03D82C-DCBF-45F6-8623-E61D277E5F12}"/>
              </a:ext>
            </a:extLst>
          </p:cNvPr>
          <p:cNvSpPr txBox="1"/>
          <p:nvPr/>
        </p:nvSpPr>
        <p:spPr>
          <a:xfrm>
            <a:off x="838200" y="4599152"/>
            <a:ext cx="1027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có </a:t>
            </a:r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48329E3-6268-4922-9309-14F619F38B77}"/>
              </a:ext>
            </a:extLst>
          </p:cNvPr>
          <p:cNvSpPr txBox="1"/>
          <p:nvPr/>
        </p:nvSpPr>
        <p:spPr>
          <a:xfrm>
            <a:off x="838200" y="5046032"/>
            <a:ext cx="825093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Vậy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̣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trường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sống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́, cá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đèn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59CA11-EDE1-4113-890C-3091FD929539}"/>
              </a:ext>
            </a:extLst>
          </p:cNvPr>
          <p:cNvSpPr txBox="1"/>
          <p:nvPr/>
        </p:nvSpPr>
        <p:spPr>
          <a:xfrm>
            <a:off x="838200" y="3968016"/>
            <a:ext cx="1228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GIẢI: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3676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930594-3532-4129-8DF0-30216876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1105494"/>
            <a:ext cx="10515600" cy="5218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95832E-C4A2-401F-8E5C-4E70D704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" y="17477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sánh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8FFD2DAC-C936-4235-BD2B-8358C53FBA8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5117460"/>
              </p:ext>
            </p:extLst>
          </p:nvPr>
        </p:nvGraphicFramePr>
        <p:xfrm>
          <a:off x="4273042" y="1816948"/>
          <a:ext cx="5611688" cy="93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Equation" r:id="rId3" imgW="2603160" imgH="431640" progId="Equation.DSMT4">
                  <p:embed/>
                </p:oleObj>
              </mc:Choice>
              <mc:Fallback>
                <p:oleObj name="Equation" r:id="rId3" imgW="26031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73042" y="1816948"/>
                        <a:ext cx="5611688" cy="93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xmlns="" id="{1357FF7F-C484-4733-98BD-B77986F4E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022070"/>
              </p:ext>
            </p:extLst>
          </p:nvPr>
        </p:nvGraphicFramePr>
        <p:xfrm>
          <a:off x="1584706" y="2868127"/>
          <a:ext cx="5173697" cy="930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5" imgW="2400120" imgH="431640" progId="Equation.DSMT4">
                  <p:embed/>
                </p:oleObj>
              </mc:Choice>
              <mc:Fallback>
                <p:oleObj name="Equation" r:id="rId5" imgW="24001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4706" y="2868127"/>
                        <a:ext cx="5173697" cy="930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xmlns="" id="{8001DFD9-AB43-427A-97BF-7D18EBBECA2B}"/>
              </a:ext>
            </a:extLst>
          </p:cNvPr>
          <p:cNvSpPr txBox="1">
            <a:spLocks/>
          </p:cNvSpPr>
          <p:nvPr/>
        </p:nvSpPr>
        <p:spPr>
          <a:xfrm>
            <a:off x="518160" y="3805861"/>
            <a:ext cx="10515600" cy="52184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57 SGK)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AB48250-C20F-4D39-848C-95071A0F1DEF}"/>
              </a:ext>
            </a:extLst>
          </p:cNvPr>
          <p:cNvSpPr txBox="1">
            <a:spLocks/>
          </p:cNvSpPr>
          <p:nvPr/>
        </p:nvSpPr>
        <p:spPr>
          <a:xfrm>
            <a:off x="615696" y="438086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Tìm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đối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Giải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xmlns="" id="{A4A2CB66-FE7E-41F2-B9A9-73D7A4F8F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937831"/>
              </p:ext>
            </p:extLst>
          </p:nvPr>
        </p:nvGraphicFramePr>
        <p:xfrm>
          <a:off x="5155691" y="4375300"/>
          <a:ext cx="2836165" cy="417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Equation" r:id="rId7" imgW="1295280" imgH="190440" progId="Equation.DSMT4">
                  <p:embed/>
                </p:oleObj>
              </mc:Choice>
              <mc:Fallback>
                <p:oleObj name="Equation" r:id="rId7" imgW="1295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55691" y="4375300"/>
                        <a:ext cx="2836165" cy="4170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xmlns="" id="{EBAFF65A-62DF-4252-AF93-78192B56C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4733087"/>
              </p:ext>
            </p:extLst>
          </p:nvPr>
        </p:nvGraphicFramePr>
        <p:xfrm>
          <a:off x="1584706" y="5062815"/>
          <a:ext cx="7797036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7233">
                  <a:extLst>
                    <a:ext uri="{9D8B030D-6E8A-4147-A177-3AD203B41FA5}">
                      <a16:colId xmlns:a16="http://schemas.microsoft.com/office/drawing/2014/main" xmlns="" val="3305817162"/>
                    </a:ext>
                  </a:extLst>
                </a:gridCol>
                <a:gridCol w="828077">
                  <a:extLst>
                    <a:ext uri="{9D8B030D-6E8A-4147-A177-3AD203B41FA5}">
                      <a16:colId xmlns:a16="http://schemas.microsoft.com/office/drawing/2014/main" xmlns="" val="2290015076"/>
                    </a:ext>
                  </a:extLst>
                </a:gridCol>
                <a:gridCol w="932688">
                  <a:extLst>
                    <a:ext uri="{9D8B030D-6E8A-4147-A177-3AD203B41FA5}">
                      <a16:colId xmlns:a16="http://schemas.microsoft.com/office/drawing/2014/main" xmlns="" val="1537533023"/>
                    </a:ext>
                  </a:extLst>
                </a:gridCol>
                <a:gridCol w="923544">
                  <a:extLst>
                    <a:ext uri="{9D8B030D-6E8A-4147-A177-3AD203B41FA5}">
                      <a16:colId xmlns:a16="http://schemas.microsoft.com/office/drawing/2014/main" xmlns="" val="543486065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xmlns="" val="1030037852"/>
                    </a:ext>
                  </a:extLst>
                </a:gridCol>
                <a:gridCol w="841248">
                  <a:extLst>
                    <a:ext uri="{9D8B030D-6E8A-4147-A177-3AD203B41FA5}">
                      <a16:colId xmlns:a16="http://schemas.microsoft.com/office/drawing/2014/main" xmlns="" val="1764335597"/>
                    </a:ext>
                  </a:extLst>
                </a:gridCol>
                <a:gridCol w="1124710">
                  <a:extLst>
                    <a:ext uri="{9D8B030D-6E8A-4147-A177-3AD203B41FA5}">
                      <a16:colId xmlns:a16="http://schemas.microsoft.com/office/drawing/2014/main" xmlns="" val="12809761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3371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đối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51857433"/>
                  </a:ext>
                </a:extLst>
              </a:tr>
            </a:tbl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xmlns="" id="{2A5776B6-764D-46A1-A4D4-1298F5556E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5974558"/>
              </p:ext>
            </p:extLst>
          </p:nvPr>
        </p:nvGraphicFramePr>
        <p:xfrm>
          <a:off x="4034155" y="5647883"/>
          <a:ext cx="477774" cy="418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Equation" r:id="rId9" imgW="203040" imgH="177480" progId="Equation.DSMT4">
                  <p:embed/>
                </p:oleObj>
              </mc:Choice>
              <mc:Fallback>
                <p:oleObj name="Equation" r:id="rId9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34155" y="5647883"/>
                        <a:ext cx="477774" cy="418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xmlns="" id="{CE44B2D5-3712-4BD1-A402-5B265B46F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631139"/>
              </p:ext>
            </p:extLst>
          </p:nvPr>
        </p:nvGraphicFramePr>
        <p:xfrm>
          <a:off x="5017388" y="5609280"/>
          <a:ext cx="320549" cy="416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17388" y="5609280"/>
                        <a:ext cx="320549" cy="4167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xmlns="" id="{4F06B557-3969-499B-A9CF-BA9E290C16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6607223"/>
              </p:ext>
            </p:extLst>
          </p:nvPr>
        </p:nvGraphicFramePr>
        <p:xfrm>
          <a:off x="5973510" y="5617647"/>
          <a:ext cx="233806" cy="37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13" imgW="101520" imgH="164880" progId="Equation.DSMT4">
                  <p:embed/>
                </p:oleObj>
              </mc:Choice>
              <mc:Fallback>
                <p:oleObj name="Equation" r:id="rId13" imgW="1015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973510" y="5617647"/>
                        <a:ext cx="233806" cy="37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xmlns="" id="{E5857B67-2FD5-4A35-80CF-2DB7A78273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130048"/>
              </p:ext>
            </p:extLst>
          </p:nvPr>
        </p:nvGraphicFramePr>
        <p:xfrm>
          <a:off x="6786561" y="5580975"/>
          <a:ext cx="320549" cy="448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tion" r:id="rId15" imgW="126720" imgH="177480" progId="Equation.DSMT4">
                  <p:embed/>
                </p:oleObj>
              </mc:Choice>
              <mc:Fallback>
                <p:oleObj name="Equation" r:id="rId1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786561" y="5580975"/>
                        <a:ext cx="320549" cy="448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xmlns="" id="{CEF97429-976D-43F3-9F3C-FB33E9F885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235175"/>
              </p:ext>
            </p:extLst>
          </p:nvPr>
        </p:nvGraphicFramePr>
        <p:xfrm>
          <a:off x="7466518" y="5609280"/>
          <a:ext cx="637925" cy="388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tion" r:id="rId17" imgW="291960" imgH="177480" progId="Equation.DSMT4">
                  <p:embed/>
                </p:oleObj>
              </mc:Choice>
              <mc:Fallback>
                <p:oleObj name="Equation" r:id="rId17" imgW="2919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466518" y="5609280"/>
                        <a:ext cx="637925" cy="388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xmlns="" id="{8D2D2868-DEFB-48B7-92A0-71A5926F56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934013"/>
              </p:ext>
            </p:extLst>
          </p:nvPr>
        </p:nvGraphicFramePr>
        <p:xfrm>
          <a:off x="8481948" y="5609279"/>
          <a:ext cx="732732" cy="37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Equation" r:id="rId19" imgW="342720" imgH="177480" progId="Equation.DSMT4">
                  <p:embed/>
                </p:oleObj>
              </mc:Choice>
              <mc:Fallback>
                <p:oleObj name="Equation" r:id="rId19" imgW="342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481948" y="5609279"/>
                        <a:ext cx="732732" cy="37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D935C27-C11B-40C4-839A-1F067202A914}"/>
              </a:ext>
            </a:extLst>
          </p:cNvPr>
          <p:cNvSpPr txBox="1"/>
          <p:nvPr/>
        </p:nvSpPr>
        <p:spPr>
          <a:xfrm>
            <a:off x="0" y="249204"/>
            <a:ext cx="12191999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LUYỆN TẬP</a:t>
            </a:r>
          </a:p>
        </p:txBody>
      </p:sp>
    </p:spTree>
    <p:extLst>
      <p:ext uri="{BB962C8B-B14F-4D97-AF65-F5344CB8AC3E}">
        <p14:creationId xmlns:p14="http://schemas.microsoft.com/office/powerpoint/2010/main" val="30700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1527</TotalTime>
  <Words>607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Times New Roman</vt:lpstr>
      <vt:lpstr>Arial</vt:lpstr>
      <vt:lpstr>Calibri Light</vt:lpstr>
      <vt:lpstr>Office Theme</vt:lpstr>
      <vt:lpstr>Equation</vt:lpstr>
      <vt:lpstr>Bài 2:  Thứ tự trong tập hợp số nguyên</vt:lpstr>
      <vt:lpstr>Nhiệt độ trung bình trong tháng 1 ở nơi nào lạnh hơn?</vt:lpstr>
      <vt:lpstr>Bài 2: Thứ tự trong tập hợp số nguyên</vt:lpstr>
      <vt:lpstr>Bài 2: Thứ tự trong tập hợp số nguyên</vt:lpstr>
      <vt:lpstr>Bài 2: Thứ tự trong tập hợp số nguyên</vt:lpstr>
      <vt:lpstr>Bài 2: Thứ tự trong tập hợp số nguyên</vt:lpstr>
      <vt:lpstr>PowerPoint Presentation</vt:lpstr>
      <vt:lpstr>Bài 2: Thứ tự trong tập hợp số nguyên</vt:lpstr>
      <vt:lpstr>Bài 1 ( trang 57 SGK)</vt:lpstr>
      <vt:lpstr>PowerPoint Presentation</vt:lpstr>
      <vt:lpstr>PowerPoint Presentation</vt:lpstr>
      <vt:lpstr>HƯỚNG DẪN VỀ NHÀ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2: Thứ tự trong tập hợp số nguyên</dc:title>
  <dc:creator>Le Minh Doan</dc:creator>
  <cp:lastModifiedBy>MATHTEACH</cp:lastModifiedBy>
  <cp:revision>13</cp:revision>
  <dcterms:created xsi:type="dcterms:W3CDTF">2021-08-09T07:59:18Z</dcterms:created>
  <dcterms:modified xsi:type="dcterms:W3CDTF">2022-06-30T03:07:42Z</dcterms:modified>
</cp:coreProperties>
</file>